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3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mplate Present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73350" y="2345153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Title</a:t>
            </a:r>
          </a:p>
        </p:txBody>
      </p:sp>
      <p:sp>
        <p:nvSpPr>
          <p:cNvPr id="14" name="Your name"/>
          <p:cNvSpPr>
            <a:spLocks noGrp="1"/>
          </p:cNvSpPr>
          <p:nvPr>
            <p:ph type="body" sz="quarter" idx="22" hasCustomPrompt="1"/>
          </p:nvPr>
        </p:nvSpPr>
        <p:spPr>
          <a:xfrm>
            <a:off x="773350" y="4429226"/>
            <a:ext cx="11458100" cy="71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</p:spPr>
        <p:txBody>
          <a:bodyPr/>
          <a:lstStyle>
            <a:lvl1pPr defTabSz="457200">
              <a:spcBef>
                <a:spcPts val="1200"/>
              </a:spcBef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Your name</a:t>
            </a:r>
          </a:p>
        </p:txBody>
      </p:sp>
      <p:sp>
        <p:nvSpPr>
          <p:cNvPr id="15" name="Your affiliation"/>
          <p:cNvSpPr>
            <a:spLocks noGrp="1"/>
          </p:cNvSpPr>
          <p:nvPr>
            <p:ph type="body" sz="quarter" idx="23" hasCustomPrompt="1"/>
          </p:nvPr>
        </p:nvSpPr>
        <p:spPr>
          <a:xfrm>
            <a:off x="773350" y="6766027"/>
            <a:ext cx="11458100" cy="717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</p:spPr>
        <p:txBody>
          <a:bodyPr/>
          <a:lstStyle>
            <a:lvl1pPr defTabSz="457200">
              <a:spcBef>
                <a:spcPts val="1200"/>
              </a:spcBef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Your affiliation </a:t>
            </a:r>
          </a:p>
        </p:txBody>
      </p:sp>
      <p:sp>
        <p:nvSpPr>
          <p:cNvPr id="1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resentation Title"/>
          <p:cNvSpPr txBox="1">
            <a:spLocks noGrp="1"/>
          </p:cNvSpPr>
          <p:nvPr>
            <p:ph type="body" sz="quarter" idx="21"/>
          </p:nvPr>
        </p:nvSpPr>
        <p:spPr>
          <a:xfrm>
            <a:off x="768509" y="9159279"/>
            <a:ext cx="5733892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Outline"/>
          <p:cNvSpPr txBox="1"/>
          <p:nvPr/>
        </p:nvSpPr>
        <p:spPr>
          <a:xfrm>
            <a:off x="762000" y="762000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Outline</a:t>
            </a:r>
          </a:p>
        </p:txBody>
      </p:sp>
      <p:sp>
        <p:nvSpPr>
          <p:cNvPr id="25" name="文字"/>
          <p:cNvSpPr txBox="1">
            <a:spLocks noGrp="1"/>
          </p:cNvSpPr>
          <p:nvPr>
            <p:ph type="body" sz="quarter" idx="22"/>
          </p:nvPr>
        </p:nvSpPr>
        <p:spPr>
          <a:xfrm>
            <a:off x="761999" y="1581811"/>
            <a:ext cx="11467783" cy="6350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ct val="150000"/>
              </a:lnSpc>
              <a:buClr>
                <a:srgbClr val="5A5F5E"/>
              </a:buClr>
              <a:buSzPct val="100000"/>
              <a:buAutoNum type="arabicPeriod"/>
              <a:defRPr sz="3000"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26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" name="norm_quant.jpeg" descr="norm_quant.jpeg"/>
          <p:cNvPicPr>
            <a:picLocks noChangeAspect="1"/>
          </p:cNvPicPr>
          <p:nvPr/>
        </p:nvPicPr>
        <p:blipFill>
          <a:blip r:embed="rId2">
            <a:extLst/>
          </a:blip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" name="線條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" name="Section 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55809" y="213147"/>
            <a:ext cx="9502858" cy="399033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Section Title</a:t>
            </a:r>
          </a:p>
        </p:txBody>
      </p:sp>
      <p:sp>
        <p:nvSpPr>
          <p:cNvPr id="38" name="Slide 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39" name="文字"/>
          <p:cNvSpPr txBox="1">
            <a:spLocks noGrp="1"/>
          </p:cNvSpPr>
          <p:nvPr>
            <p:ph type="body" sz="quarter" idx="23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Char char="⊡"/>
              <a:defRPr sz="3000"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40" name="Title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</a:t>
            </a:r>
          </a:p>
        </p:txBody>
      </p:sp>
      <p:sp>
        <p:nvSpPr>
          <p:cNvPr id="41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2" name="norm_quant.jpeg" descr="norm_quant.jpeg"/>
          <p:cNvPicPr>
            <a:picLocks noChangeAspect="1"/>
          </p:cNvPicPr>
          <p:nvPr/>
        </p:nvPicPr>
        <p:blipFill>
          <a:blip r:embed="rId2">
            <a:extLst/>
          </a:blip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0502" y="370369"/>
            <a:ext cx="2121850" cy="205807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 txBox="1"/>
          <p:nvPr/>
        </p:nvSpPr>
        <p:spPr>
          <a:xfrm>
            <a:off x="773350" y="6475983"/>
            <a:ext cx="7488751" cy="2058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4" name="大標題文字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100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355599" y="5270500"/>
            <a:ext cx="1229360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6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Map, Food, &amp; Smiles…"/>
          <p:cNvSpPr txBox="1">
            <a:spLocks noGrp="1"/>
          </p:cNvSpPr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/>
          <a:lstStyle/>
          <a:p>
            <a:pPr defTabSz="531622">
              <a:defRPr sz="5005"/>
            </a:pPr>
            <a:r>
              <a:rPr dirty="0">
                <a:solidFill>
                  <a:schemeClr val="bg2"/>
                </a:solidFill>
              </a:rPr>
              <a:t>Map, Food, &amp; Smiles</a:t>
            </a:r>
          </a:p>
          <a:p>
            <a:pPr defTabSz="531622">
              <a:defRPr sz="5005"/>
            </a:pPr>
            <a:r>
              <a:rPr dirty="0" err="1" smtClean="0">
                <a:solidFill>
                  <a:schemeClr val="bg2"/>
                </a:solidFill>
              </a:rPr>
              <a:t>H</a:t>
            </a:r>
            <a:r>
              <a:rPr lang="en-US" dirty="0" err="1" smtClean="0">
                <a:solidFill>
                  <a:schemeClr val="bg2"/>
                </a:solidFill>
              </a:rPr>
              <a:t>suan</a:t>
            </a:r>
            <a:r>
              <a:rPr dirty="0" smtClean="0">
                <a:solidFill>
                  <a:schemeClr val="bg2"/>
                </a:solidFill>
              </a:rPr>
              <a:t>-</a:t>
            </a:r>
            <a:r>
              <a:rPr lang="en-US" dirty="0" smtClean="0">
                <a:solidFill>
                  <a:schemeClr val="bg2"/>
                </a:solidFill>
              </a:rPr>
              <a:t>Ting</a:t>
            </a:r>
            <a:r>
              <a:rPr dirty="0" smtClean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Ho</a:t>
            </a:r>
            <a:r>
              <a:rPr dirty="0" smtClean="0">
                <a:solidFill>
                  <a:schemeClr val="bg2"/>
                </a:solidFill>
              </a:rPr>
              <a:t>, </a:t>
            </a:r>
            <a:r>
              <a:rPr lang="zh-TW" altLang="en-US" dirty="0" smtClean="0">
                <a:solidFill>
                  <a:schemeClr val="bg2"/>
                </a:solidFill>
              </a:rPr>
              <a:t>何泫霆 </a:t>
            </a:r>
            <a:r>
              <a:rPr lang="en-US" altLang="zh-TW" dirty="0" smtClean="0">
                <a:solidFill>
                  <a:schemeClr val="bg2"/>
                </a:solidFill>
              </a:rPr>
              <a:t>(Scottie)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2" name="Your name"/>
          <p:cNvSpPr>
            <a:spLocks noGrp="1"/>
          </p:cNvSpPr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 </a:t>
            </a:r>
          </a:p>
        </p:txBody>
      </p:sp>
      <p:sp>
        <p:nvSpPr>
          <p:cNvPr id="53" name="Your affiliation"/>
          <p:cNvSpPr>
            <a:spLocks noGrp="1"/>
          </p:cNvSpPr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54" name="20240419 TEN MFS.key"/>
          <p:cNvSpPr txBox="1"/>
          <p:nvPr/>
        </p:nvSpPr>
        <p:spPr>
          <a:xfrm>
            <a:off x="9519751" y="9237870"/>
            <a:ext cx="213455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 lnSpcReduction="10000"/>
          </a:bodyPr>
          <a:lstStyle>
            <a:lvl1pPr>
              <a:defRPr sz="1500"/>
            </a:lvl1pPr>
          </a:lstStyle>
          <a:p>
            <a:r>
              <a:rPr dirty="0"/>
              <a:t>20240419 TEN </a:t>
            </a:r>
            <a:r>
              <a:rPr dirty="0" err="1"/>
              <a:t>MFS.key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7" name="Maps"/>
          <p:cNvSpPr txBox="1">
            <a:spLocks noGrp="1"/>
          </p:cNvSpPr>
          <p:nvPr>
            <p:ph type="body" idx="21"/>
          </p:nvPr>
        </p:nvSpPr>
        <p:spPr>
          <a:xfrm>
            <a:off x="742945" y="213147"/>
            <a:ext cx="9502858" cy="399033"/>
          </a:xfrm>
          <a:prstGeom prst="rect">
            <a:avLst/>
          </a:prstGeom>
        </p:spPr>
        <p:txBody>
          <a:bodyPr/>
          <a:lstStyle/>
          <a:p>
            <a:r>
              <a:t>Maps</a:t>
            </a:r>
          </a:p>
        </p:txBody>
      </p:sp>
      <p:sp>
        <p:nvSpPr>
          <p:cNvPr id="58" name="Titl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59" name="貼上的影片.png" descr="貼上的影片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6298" y="1059752"/>
            <a:ext cx="1970876" cy="1964619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1994-1997: TFG"/>
          <p:cNvSpPr/>
          <p:nvPr/>
        </p:nvSpPr>
        <p:spPr>
          <a:xfrm>
            <a:off x="460384" y="3185921"/>
            <a:ext cx="3048002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smtClean="0"/>
              <a:t>2015</a:t>
            </a:r>
            <a:r>
              <a:rPr dirty="0" smtClean="0"/>
              <a:t>: </a:t>
            </a:r>
            <a:r>
              <a:rPr lang="en-US" dirty="0" smtClean="0"/>
              <a:t>HPSH</a:t>
            </a:r>
            <a:endParaRPr dirty="0"/>
          </a:p>
        </p:txBody>
      </p:sp>
      <p:grpSp>
        <p:nvGrpSpPr>
          <p:cNvPr id="68" name="群組"/>
          <p:cNvGrpSpPr/>
          <p:nvPr/>
        </p:nvGrpSpPr>
        <p:grpSpPr>
          <a:xfrm>
            <a:off x="6194656" y="4959020"/>
            <a:ext cx="3315080" cy="2995711"/>
            <a:chOff x="0" y="0"/>
            <a:chExt cx="3315079" cy="2995710"/>
          </a:xfrm>
        </p:grpSpPr>
        <p:sp>
          <p:nvSpPr>
            <p:cNvPr id="66" name="2017-present: NYCU"/>
            <p:cNvSpPr/>
            <p:nvPr/>
          </p:nvSpPr>
          <p:spPr>
            <a:xfrm>
              <a:off x="0" y="0"/>
              <a:ext cx="3315080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rPr dirty="0" smtClean="0"/>
                <a:t>20</a:t>
              </a:r>
              <a:r>
                <a:rPr lang="en-US" dirty="0" smtClean="0"/>
                <a:t>21</a:t>
              </a:r>
              <a:r>
                <a:rPr dirty="0" smtClean="0"/>
                <a:t>-present</a:t>
              </a:r>
              <a:r>
                <a:rPr dirty="0"/>
                <a:t>: NYCU</a:t>
              </a:r>
            </a:p>
          </p:txBody>
        </p:sp>
        <p:pic>
          <p:nvPicPr>
            <p:cNvPr id="67" name="貼上的影片.png" descr="貼上的影片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95300"/>
              <a:ext cx="3315080" cy="25004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1" name="群組"/>
          <p:cNvGrpSpPr/>
          <p:nvPr/>
        </p:nvGrpSpPr>
        <p:grpSpPr>
          <a:xfrm>
            <a:off x="137426" y="729630"/>
            <a:ext cx="3048001" cy="2237389"/>
            <a:chOff x="0" y="0"/>
            <a:chExt cx="3048000" cy="2237387"/>
          </a:xfrm>
        </p:grpSpPr>
        <p:sp>
          <p:nvSpPr>
            <p:cNvPr id="69" name="1979: Taoyuan, TW"/>
            <p:cNvSpPr/>
            <p:nvPr/>
          </p:nvSpPr>
          <p:spPr>
            <a:xfrm>
              <a:off x="0" y="0"/>
              <a:ext cx="3048001" cy="3937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0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rPr dirty="0" smtClean="0"/>
                <a:t>19</a:t>
              </a:r>
              <a:r>
                <a:rPr lang="en-US" dirty="0" smtClean="0"/>
                <a:t>96</a:t>
              </a:r>
              <a:r>
                <a:rPr dirty="0" smtClean="0"/>
                <a:t>: </a:t>
              </a:r>
              <a:r>
                <a:rPr lang="en-US" dirty="0" smtClean="0"/>
                <a:t>Kaohsiung</a:t>
              </a:r>
              <a:r>
                <a:rPr dirty="0" smtClean="0"/>
                <a:t>, </a:t>
              </a:r>
              <a:r>
                <a:rPr dirty="0"/>
                <a:t>TW</a:t>
              </a:r>
            </a:p>
          </p:txBody>
        </p:sp>
        <p:pic>
          <p:nvPicPr>
            <p:cNvPr id="70" name="貼上的影片.png" descr="貼上的影片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0819" y="495300"/>
              <a:ext cx="2586363" cy="1742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" name="2010-2017: NCU"/>
          <p:cNvSpPr/>
          <p:nvPr/>
        </p:nvSpPr>
        <p:spPr>
          <a:xfrm>
            <a:off x="6068827" y="1499227"/>
            <a:ext cx="3274793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zh-TW" altLang="en-US" dirty="0"/>
              <a:t> </a:t>
            </a:r>
            <a:r>
              <a:rPr dirty="0" smtClean="0"/>
              <a:t>20</a:t>
            </a:r>
            <a:r>
              <a:rPr lang="en-US" dirty="0" smtClean="0"/>
              <a:t>21</a:t>
            </a:r>
            <a:r>
              <a:rPr dirty="0" smtClean="0"/>
              <a:t> N</a:t>
            </a:r>
            <a:r>
              <a:rPr lang="en-US" dirty="0" smtClean="0"/>
              <a:t>THU</a:t>
            </a:r>
            <a:endParaRPr dirty="0"/>
          </a:p>
        </p:txBody>
      </p:sp>
      <p:sp>
        <p:nvSpPr>
          <p:cNvPr id="85" name="圓角矩形"/>
          <p:cNvSpPr/>
          <p:nvPr/>
        </p:nvSpPr>
        <p:spPr>
          <a:xfrm>
            <a:off x="3641409" y="2465878"/>
            <a:ext cx="680654" cy="343060"/>
          </a:xfrm>
          <a:prstGeom prst="roundRect">
            <a:avLst>
              <a:gd name="adj" fmla="val 22957"/>
            </a:avLst>
          </a:prstGeom>
          <a:ln w="50800">
            <a:solidFill>
              <a:schemeClr val="accent5">
                <a:hueOff val="-608018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782" y="5961150"/>
            <a:ext cx="3093777" cy="30506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298" y="2042061"/>
            <a:ext cx="1847850" cy="2466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301" y="3798523"/>
            <a:ext cx="2078127" cy="20698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88" name="Food"/>
          <p:cNvSpPr txBox="1">
            <a:spLocks noGrp="1"/>
          </p:cNvSpPr>
          <p:nvPr>
            <p:ph type="body" idx="21"/>
          </p:nvPr>
        </p:nvSpPr>
        <p:spPr>
          <a:xfrm>
            <a:off x="715409" y="265318"/>
            <a:ext cx="9502858" cy="399033"/>
          </a:xfrm>
          <a:prstGeom prst="rect">
            <a:avLst/>
          </a:prstGeom>
        </p:spPr>
        <p:txBody>
          <a:bodyPr/>
          <a:lstStyle/>
          <a:p>
            <a:r>
              <a:t>Food</a:t>
            </a:r>
          </a:p>
        </p:txBody>
      </p:sp>
      <p:sp>
        <p:nvSpPr>
          <p:cNvPr id="90" name="Titl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sp>
        <p:nvSpPr>
          <p:cNvPr id="99" name="Woopie Pie"/>
          <p:cNvSpPr/>
          <p:nvPr/>
        </p:nvSpPr>
        <p:spPr>
          <a:xfrm>
            <a:off x="407029" y="1057276"/>
            <a:ext cx="9279896" cy="544722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algn="l"/>
            <a:r>
              <a:rPr lang="en-US" sz="3200" dirty="0" smtClean="0"/>
              <a:t>             Ramen                         Shaved </a:t>
            </a:r>
            <a:r>
              <a:rPr lang="en-US" sz="3200" dirty="0"/>
              <a:t>ice    </a:t>
            </a:r>
            <a:endParaRPr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29" y="1895474"/>
            <a:ext cx="3660299" cy="40195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37" y="1971109"/>
            <a:ext cx="4993398" cy="34306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802" y="5915025"/>
            <a:ext cx="4254500" cy="31438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65237" y="7122331"/>
            <a:ext cx="65024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dirty="0">
                <a:solidFill>
                  <a:schemeClr val="bg2"/>
                </a:solidFill>
              </a:rPr>
              <a:t>Traditional Chinese meals</a:t>
            </a:r>
            <a:endParaRPr lang="zh-TW" altLang="en-US" sz="3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05" name="Smil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Smiles</a:t>
            </a:r>
          </a:p>
        </p:txBody>
      </p:sp>
      <p:sp>
        <p:nvSpPr>
          <p:cNvPr id="106" name="Titl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sp>
        <p:nvSpPr>
          <p:cNvPr id="110" name="Sun Moon Lake"/>
          <p:cNvSpPr/>
          <p:nvPr/>
        </p:nvSpPr>
        <p:spPr>
          <a:xfrm>
            <a:off x="928558" y="727837"/>
            <a:ext cx="3122815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altLang="zh-TW" dirty="0"/>
              <a:t>Dating </a:t>
            </a:r>
            <a:r>
              <a:rPr lang="en-US" altLang="zh-TW" dirty="0" smtClean="0"/>
              <a:t>App (2019~ ??)</a:t>
            </a:r>
            <a:endParaRPr lang="en-US" altLang="zh-TW" dirty="0"/>
          </a:p>
        </p:txBody>
      </p:sp>
      <p:sp>
        <p:nvSpPr>
          <p:cNvPr id="113" name="Human evolution"/>
          <p:cNvSpPr/>
          <p:nvPr/>
        </p:nvSpPr>
        <p:spPr>
          <a:xfrm>
            <a:off x="575187" y="5667401"/>
            <a:ext cx="5619470" cy="3937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>
            <a:lvl1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lang="en-US" dirty="0" smtClean="0"/>
              <a:t>Reading (2022~now )</a:t>
            </a:r>
            <a:endParaRPr dirty="0"/>
          </a:p>
        </p:txBody>
      </p:sp>
      <p:sp>
        <p:nvSpPr>
          <p:cNvPr id="116" name="Investment"/>
          <p:cNvSpPr/>
          <p:nvPr/>
        </p:nvSpPr>
        <p:spPr>
          <a:xfrm>
            <a:off x="7093771" y="5143772"/>
            <a:ext cx="4648108" cy="685801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dirty="0"/>
          </a:p>
          <a:p>
            <a:pPr algn="ctr">
              <a:defRPr sz="2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mtClean="0"/>
              <a:t>Hookah (2023~now)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559" t="2283" r="10158" b="5999"/>
          <a:stretch/>
        </p:blipFill>
        <p:spPr>
          <a:xfrm>
            <a:off x="575187" y="1237195"/>
            <a:ext cx="4293705" cy="43202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300" y="5829573"/>
            <a:ext cx="4103734" cy="31271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7" y="6171100"/>
            <a:ext cx="2274030" cy="26145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248" y="6091742"/>
            <a:ext cx="2513768" cy="28316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137" y="6091742"/>
            <a:ext cx="2156961" cy="2952402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32522" y="5667401"/>
            <a:ext cx="7447721" cy="3376743"/>
          </a:xfrm>
          <a:prstGeom prst="round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p, Food, Smiles…"/>
          <p:cNvSpPr txBox="1">
            <a:spLocks noGrp="1"/>
          </p:cNvSpPr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/>
          <a:lstStyle/>
          <a:p>
            <a:pPr defTabSz="572516">
              <a:defRPr sz="5390"/>
            </a:pPr>
            <a:r>
              <a:rPr dirty="0"/>
              <a:t>Map, Food, Smiles</a:t>
            </a:r>
          </a:p>
          <a:p>
            <a:pPr defTabSz="572516">
              <a:defRPr sz="5390"/>
            </a:pPr>
            <a:r>
              <a:rPr dirty="0"/>
              <a:t>T2</a:t>
            </a:r>
          </a:p>
        </p:txBody>
      </p:sp>
      <p:sp>
        <p:nvSpPr>
          <p:cNvPr id="121" name="Your name"/>
          <p:cNvSpPr>
            <a:spLocks noGrp="1"/>
          </p:cNvSpPr>
          <p:nvPr>
            <p:ph type="body" idx="22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122" name="Your affiliation"/>
          <p:cNvSpPr>
            <a:spLocks noGrp="1"/>
          </p:cNvSpPr>
          <p:nvPr>
            <p:ph type="body" idx="2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4" y="18306"/>
                  <a:pt x="5" y="15012"/>
                  <a:pt x="6" y="11718"/>
                </a:cubicBezTo>
                <a:cubicBezTo>
                  <a:pt x="6" y="7811"/>
                  <a:pt x="4" y="3905"/>
                  <a:pt x="0" y="0"/>
                </a:cubicBezTo>
                <a:close/>
              </a:path>
            </a:pathLst>
          </a:cu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 </a:t>
            </a:r>
          </a:p>
        </p:txBody>
      </p:sp>
      <p:sp>
        <p:nvSpPr>
          <p:cNvPr id="123" name="20240419 TEN MFS.key"/>
          <p:cNvSpPr txBox="1"/>
          <p:nvPr/>
        </p:nvSpPr>
        <p:spPr>
          <a:xfrm>
            <a:off x="9519751" y="9237870"/>
            <a:ext cx="213455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 lnSpcReduction="10000"/>
          </a:bodyPr>
          <a:lstStyle>
            <a:lvl1pPr>
              <a:defRPr sz="1500"/>
            </a:lvl1pPr>
          </a:lstStyle>
          <a:p>
            <a:r>
              <a:t>20240419 TEN MFS.key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C4D3D3"/>
      </a:dk1>
      <a:lt1>
        <a:srgbClr val="D30F1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83</Words>
  <Application>Microsoft Office PowerPoint</Application>
  <PresentationFormat>自訂</PresentationFormat>
  <Paragraphs>29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Avenir Roman</vt:lpstr>
      <vt:lpstr>Gill Sans Light</vt:lpstr>
      <vt:lpstr>Helvetica Neue Thin</vt:lpstr>
      <vt:lpstr>Helvetica Neue</vt:lpstr>
      <vt:lpstr>Helvetica Neue Light</vt:lpstr>
      <vt:lpstr>Showroom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miumiujin</cp:lastModifiedBy>
  <cp:revision>20</cp:revision>
  <dcterms:modified xsi:type="dcterms:W3CDTF">2024-10-07T03:12:09Z</dcterms:modified>
</cp:coreProperties>
</file>